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61" r:id="rId4"/>
    <p:sldId id="262" r:id="rId5"/>
    <p:sldId id="263" r:id="rId6"/>
    <p:sldId id="259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994A2527-0739-884D-8FBA-E262E7770B2E}" type="datetimeFigureOut">
              <a:rPr lang="en-US" smtClean="0"/>
              <a:t>12/1/14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09DE8B9-8483-594E-80EA-004AE36F618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3dscanner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Matthew Diamond, Sean </a:t>
            </a:r>
            <a:r>
              <a:rPr lang="en-US" dirty="0" err="1" smtClean="0"/>
              <a:t>Cascketta</a:t>
            </a:r>
            <a:r>
              <a:rPr lang="en-US" dirty="0" smtClean="0"/>
              <a:t>, Nishant Gupta, Miguel Del Valle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7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AVI file from 3ds</a:t>
            </a:r>
          </a:p>
          <a:p>
            <a:r>
              <a:rPr lang="en-US" dirty="0" smtClean="0"/>
              <a:t>Reconstruct 3d scene from stereo image pair</a:t>
            </a:r>
          </a:p>
          <a:p>
            <a:r>
              <a:rPr lang="en-US" dirty="0" smtClean="0"/>
              <a:t>Track 3ds camera position</a:t>
            </a:r>
          </a:p>
          <a:p>
            <a:r>
              <a:rPr lang="en-US" dirty="0" smtClean="0"/>
              <a:t>Rectify multiple 3d scenes together</a:t>
            </a:r>
          </a:p>
          <a:p>
            <a:r>
              <a:rPr lang="en-US" dirty="0" smtClean="0"/>
              <a:t>Generate point cloud from single AVI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34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0425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Resolution of 3ds</a:t>
            </a:r>
          </a:p>
          <a:p>
            <a:pPr lvl="1"/>
            <a:r>
              <a:rPr lang="en-US" dirty="0" smtClean="0"/>
              <a:t>Homemade stereo camera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shortcomings with Python</a:t>
            </a:r>
          </a:p>
          <a:p>
            <a:r>
              <a:rPr lang="en-US" dirty="0" smtClean="0"/>
              <a:t>Lack of documentation on </a:t>
            </a:r>
            <a:r>
              <a:rPr lang="en-US" dirty="0" err="1" smtClean="0"/>
              <a:t>StereoBM</a:t>
            </a:r>
            <a:endParaRPr lang="en-US" dirty="0" smtClean="0"/>
          </a:p>
          <a:p>
            <a:pPr lvl="1"/>
            <a:r>
              <a:rPr lang="en-US" dirty="0" smtClean="0"/>
              <a:t>Tuner</a:t>
            </a:r>
          </a:p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68" y="2422670"/>
            <a:ext cx="3570846" cy="20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9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3704257" cy="35089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Resolution of 3ds</a:t>
            </a:r>
          </a:p>
          <a:p>
            <a:pPr lvl="1"/>
            <a:r>
              <a:rPr lang="en-US" dirty="0" smtClean="0"/>
              <a:t>Homemade stereo camera</a:t>
            </a:r>
          </a:p>
          <a:p>
            <a:r>
              <a:rPr lang="en-US" dirty="0" err="1" smtClean="0"/>
              <a:t>OpenCV</a:t>
            </a:r>
            <a:r>
              <a:rPr lang="en-US" dirty="0" smtClean="0"/>
              <a:t> shortcomings with Python</a:t>
            </a:r>
          </a:p>
          <a:p>
            <a:r>
              <a:rPr lang="en-US" dirty="0" smtClean="0"/>
              <a:t>Lack of documentation on </a:t>
            </a:r>
            <a:r>
              <a:rPr lang="en-US" dirty="0" err="1" smtClean="0"/>
              <a:t>StereoBM</a:t>
            </a:r>
            <a:endParaRPr lang="en-US" dirty="0" smtClean="0"/>
          </a:p>
          <a:p>
            <a:pPr lvl="1"/>
            <a:r>
              <a:rPr lang="en-US" dirty="0" smtClean="0"/>
              <a:t>Tuner</a:t>
            </a:r>
          </a:p>
          <a:p>
            <a:r>
              <a:rPr lang="en-US" dirty="0" smtClean="0"/>
              <a:t>Calibration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168" y="2422670"/>
            <a:ext cx="3570846" cy="20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9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MODIFIED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Objectives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 smtClean="0"/>
              <a:t>Understand AVI file from 3ds</a:t>
            </a:r>
          </a:p>
          <a:p>
            <a:r>
              <a:rPr lang="en-US" dirty="0" smtClean="0"/>
              <a:t>Create and obtain image pairs from homemade stereo camera</a:t>
            </a:r>
          </a:p>
          <a:p>
            <a:r>
              <a:rPr lang="en-US" dirty="0" smtClean="0"/>
              <a:t>Reconstruct 3d scene from stereo image pair</a:t>
            </a:r>
          </a:p>
          <a:p>
            <a:r>
              <a:rPr lang="en-US" strike="sngStrike" dirty="0" smtClean="0"/>
              <a:t>Track 3ds camera position</a:t>
            </a:r>
          </a:p>
          <a:p>
            <a:r>
              <a:rPr lang="en-US" dirty="0" smtClean="0"/>
              <a:t>Rectify multiple 3d scenes together</a:t>
            </a:r>
          </a:p>
          <a:p>
            <a:r>
              <a:rPr lang="en-US" dirty="0" smtClean="0"/>
              <a:t>Generate point cloud from single AVI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1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2334" y="2769482"/>
            <a:ext cx="3970275" cy="1567219"/>
          </a:xfrm>
        </p:spPr>
        <p:txBody>
          <a:bodyPr>
            <a:normAutofit fontScale="92500"/>
          </a:bodyPr>
          <a:lstStyle/>
          <a:p>
            <a:pPr marL="68580" indent="0">
              <a:buNone/>
            </a:pPr>
            <a:r>
              <a:rPr lang="en-US" sz="8800" dirty="0" smtClean="0"/>
              <a:t>DEMO!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2414869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212</TotalTime>
  <Words>119</Words>
  <Application>Microsoft Macintosh PowerPoint</Application>
  <PresentationFormat>On-screen Show (4:3)</PresentationFormat>
  <Paragraphs>30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Austin</vt:lpstr>
      <vt:lpstr>3dscanner</vt:lpstr>
      <vt:lpstr>Objectives</vt:lpstr>
      <vt:lpstr>Challenges</vt:lpstr>
      <vt:lpstr>Challenges</vt:lpstr>
      <vt:lpstr>MODIFIED Objectives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3dscanner</dc:title>
  <dc:creator>Nishant Gupta</dc:creator>
  <cp:lastModifiedBy>Nishant Gupta</cp:lastModifiedBy>
  <cp:revision>6</cp:revision>
  <dcterms:created xsi:type="dcterms:W3CDTF">2014-12-02T03:09:17Z</dcterms:created>
  <dcterms:modified xsi:type="dcterms:W3CDTF">2014-12-02T07:12:52Z</dcterms:modified>
</cp:coreProperties>
</file>